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63" r:id="rId4"/>
    <p:sldId id="265" r:id="rId5"/>
    <p:sldId id="264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5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04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../media/image2.png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image" Target="../media/image5.png"/><Relationship Id="rId14" Type="http://schemas.openxmlformats.org/officeDocument/2006/relationships/tags" Target="../tags/tag72.xml"/><Relationship Id="rId13" Type="http://schemas.openxmlformats.org/officeDocument/2006/relationships/image" Target="../media/image4.png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image" Target="../media/image3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image" Target="../media/image8.png"/><Relationship Id="rId7" Type="http://schemas.openxmlformats.org/officeDocument/2006/relationships/tags" Target="../tags/tag79.xml"/><Relationship Id="rId6" Type="http://schemas.openxmlformats.org/officeDocument/2006/relationships/image" Target="../media/image7.png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image" Target="../media/image6.png"/><Relationship Id="rId2" Type="http://schemas.openxmlformats.org/officeDocument/2006/relationships/tags" Target="../tags/tag76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82.xml"/><Relationship Id="rId12" Type="http://schemas.openxmlformats.org/officeDocument/2006/relationships/image" Target="../media/image10.png"/><Relationship Id="rId11" Type="http://schemas.openxmlformats.org/officeDocument/2006/relationships/tags" Target="../tags/tag81.xml"/><Relationship Id="rId10" Type="http://schemas.openxmlformats.org/officeDocument/2006/relationships/image" Target="../media/image9.png"/><Relationship Id="rId1" Type="http://schemas.openxmlformats.org/officeDocument/2006/relationships/tags" Target="../tags/tag7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image" Target="../media/image13.png"/><Relationship Id="rId6" Type="http://schemas.openxmlformats.org/officeDocument/2006/relationships/tags" Target="../tags/tag86.xml"/><Relationship Id="rId5" Type="http://schemas.openxmlformats.org/officeDocument/2006/relationships/image" Target="../media/image12.png"/><Relationship Id="rId4" Type="http://schemas.openxmlformats.org/officeDocument/2006/relationships/tags" Target="../tags/tag85.xml"/><Relationship Id="rId3" Type="http://schemas.openxmlformats.org/officeDocument/2006/relationships/image" Target="../media/image11.png"/><Relationship Id="rId25" Type="http://schemas.openxmlformats.org/officeDocument/2006/relationships/slideLayout" Target="../slideLayouts/slideLayout1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image" Target="../media/image17.png"/><Relationship Id="rId21" Type="http://schemas.openxmlformats.org/officeDocument/2006/relationships/tags" Target="../tags/tag97.xml"/><Relationship Id="rId20" Type="http://schemas.openxmlformats.org/officeDocument/2006/relationships/tags" Target="../tags/tag96.xml"/><Relationship Id="rId2" Type="http://schemas.openxmlformats.org/officeDocument/2006/relationships/tags" Target="../tags/tag84.xml"/><Relationship Id="rId19" Type="http://schemas.openxmlformats.org/officeDocument/2006/relationships/tags" Target="../tags/tag95.xml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image" Target="../media/image16.png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image" Target="../media/image15.png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image" Target="../media/image14.png"/><Relationship Id="rId1" Type="http://schemas.openxmlformats.org/officeDocument/2006/relationships/tags" Target="../tags/tag8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tags" Target="../tags/tag101.xml"/><Relationship Id="rId2" Type="http://schemas.openxmlformats.org/officeDocument/2006/relationships/image" Target="../media/image18.png"/><Relationship Id="rId1" Type="http://schemas.openxmlformats.org/officeDocument/2006/relationships/tags" Target="../tags/tag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47650" y="2642235"/>
            <a:ext cx="11686540" cy="85788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1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</a:t>
            </a:r>
            <a:r>
              <a:rPr lang="zh-CN" altLang="en-US"/>
              <a:t>，弹窗</a:t>
            </a:r>
            <a:r>
              <a:rPr lang="en-US" altLang="zh-CN"/>
              <a:t>           3</a:t>
            </a:r>
            <a:r>
              <a:rPr lang="zh-CN" altLang="en-US"/>
              <a:t>，时间</a:t>
            </a:r>
            <a:r>
              <a:rPr lang="en-US" altLang="zh-CN"/>
              <a:t> </a:t>
            </a:r>
            <a:r>
              <a:rPr lang="zh-CN" altLang="en-US"/>
              <a:t>弹窗</a:t>
            </a:r>
            <a:r>
              <a:rPr lang="en-US" altLang="zh-CN"/>
              <a:t>A  </a:t>
            </a:r>
            <a:r>
              <a:rPr lang="zh-CN" altLang="en-US"/>
              <a:t>弹窗</a:t>
            </a:r>
            <a:r>
              <a:rPr lang="en-US" altLang="zh-CN"/>
              <a:t>B           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弹窗</a:t>
            </a:r>
            <a:r>
              <a:rPr lang="en-US" altLang="zh-CN">
                <a:sym typeface="+mn-ea"/>
              </a:rPr>
              <a:t>A  </a:t>
            </a:r>
            <a:r>
              <a:rPr lang="zh-CN" altLang="en-US">
                <a:sym typeface="+mn-ea"/>
              </a:rPr>
              <a:t>弹窗</a:t>
            </a:r>
            <a:r>
              <a:rPr lang="en-US" altLang="zh-CN">
                <a:sym typeface="+mn-ea"/>
              </a:rPr>
              <a:t>B</a:t>
            </a: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16255"/>
            <a:ext cx="9044305" cy="212598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60475" y="1203960"/>
            <a:ext cx="1812925" cy="89598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4658995" y="726440"/>
            <a:ext cx="447675" cy="73025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5630545" y="853440"/>
            <a:ext cx="1656080" cy="147002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211820" y="1103630"/>
            <a:ext cx="3721735" cy="1538605"/>
          </a:xfrm>
          <a:prstGeom prst="rect">
            <a:avLst/>
          </a:prstGeom>
        </p:spPr>
      </p:pic>
      <p:sp>
        <p:nvSpPr>
          <p:cNvPr id="20" name="矩形 19"/>
          <p:cNvSpPr/>
          <p:nvPr>
            <p:custDataLst>
              <p:tags r:id="rId8"/>
            </p:custDataLst>
          </p:nvPr>
        </p:nvSpPr>
        <p:spPr>
          <a:xfrm>
            <a:off x="9328150" y="1427480"/>
            <a:ext cx="1812925" cy="89598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38809"/>
          <a:stretch>
            <a:fillRect/>
          </a:stretch>
        </p:blipFill>
        <p:spPr>
          <a:xfrm>
            <a:off x="0" y="3569970"/>
            <a:ext cx="3235960" cy="1812290"/>
          </a:xfrm>
          <a:prstGeom prst="rect">
            <a:avLst/>
          </a:prstGeom>
        </p:spPr>
      </p:pic>
      <p:sp>
        <p:nvSpPr>
          <p:cNvPr id="22" name="副标题 2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-814070" y="5634990"/>
            <a:ext cx="6019165" cy="85788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1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5</a:t>
            </a:r>
            <a:r>
              <a:rPr lang="zh-CN" altLang="en-US"/>
              <a:t>增加点击</a:t>
            </a:r>
            <a:r>
              <a:rPr lang="en-US" altLang="zh-CN"/>
              <a:t>   </a:t>
            </a:r>
            <a:r>
              <a:rPr lang="zh-CN" altLang="en-US"/>
              <a:t>点击后出现字</a:t>
            </a:r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941320" y="3554095"/>
            <a:ext cx="2661920" cy="182816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24220" y="3601085"/>
            <a:ext cx="4271010" cy="17608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824220" y="5634990"/>
            <a:ext cx="4641850" cy="497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2400" spc="20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6，弹窗，人物增加了胸章</a:t>
            </a:r>
            <a:endParaRPr lang="zh-CN" altLang="en-US" sz="2400" spc="200">
              <a:solidFill>
                <a:schemeClr val="tx1">
                  <a:lumMod val="65000"/>
                  <a:lumOff val="35000"/>
                </a:schemeClr>
              </a:solidFill>
              <a:uFillTx/>
              <a:sym typeface="+mn-ea"/>
            </a:endParaRPr>
          </a:p>
        </p:txBody>
      </p:sp>
      <p:sp>
        <p:nvSpPr>
          <p:cNvPr id="26" name="矩形 25"/>
          <p:cNvSpPr/>
          <p:nvPr>
            <p:custDataLst>
              <p:tags r:id="rId16"/>
            </p:custDataLst>
          </p:nvPr>
        </p:nvSpPr>
        <p:spPr>
          <a:xfrm>
            <a:off x="6628130" y="4327525"/>
            <a:ext cx="556260" cy="3079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885690" y="818515"/>
            <a:ext cx="7105650" cy="85788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1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7</a:t>
            </a:r>
            <a:r>
              <a:rPr lang="zh-CN" altLang="en-US"/>
              <a:t>增加点击，点击后出现对话框，再移动</a:t>
            </a:r>
            <a:r>
              <a:rPr lang="en-US" altLang="zh-CN"/>
              <a:t>A</a:t>
            </a:r>
            <a:r>
              <a:rPr lang="zh-CN" altLang="en-US"/>
              <a:t>跟</a:t>
            </a:r>
            <a:r>
              <a:rPr lang="en-US" altLang="zh-CN"/>
              <a:t>B(</a:t>
            </a:r>
            <a:r>
              <a:rPr lang="zh-CN" altLang="en-US"/>
              <a:t>画面增加了</a:t>
            </a:r>
            <a:r>
              <a:rPr lang="en-US" altLang="zh-CN"/>
              <a:t>XX</a:t>
            </a:r>
            <a:r>
              <a:rPr lang="zh-CN" altLang="en-US"/>
              <a:t>酒店）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578350" cy="22161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82065" y="545465"/>
            <a:ext cx="556260" cy="27305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副标题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37490" y="4547870"/>
            <a:ext cx="11600815" cy="857885"/>
          </a:xfrm>
          <a:prstGeom prst="rect">
            <a:avLst/>
          </a:prstGeom>
        </p:spPr>
        <p:txBody>
          <a:bodyPr vert="horz" lIns="90000" tIns="46800" rIns="90000" bIns="46800" rtlCol="0">
            <a:normAutofit fontScale="8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8,</a:t>
            </a:r>
            <a:r>
              <a:rPr lang="zh-CN" altLang="en-US"/>
              <a:t>（增加了画面）</a:t>
            </a:r>
            <a:r>
              <a:rPr lang="en-US" altLang="zh-CN"/>
              <a:t>  </a:t>
            </a:r>
            <a:r>
              <a:rPr lang="zh-CN" altLang="en-US"/>
              <a:t>先点击然后出现对话框，然后是上车画面</a:t>
            </a:r>
            <a:r>
              <a:rPr lang="en-US" altLang="zh-CN"/>
              <a:t> ,</a:t>
            </a:r>
            <a:r>
              <a:rPr lang="zh-CN" altLang="en-US"/>
              <a:t>最后出现对话框</a:t>
            </a:r>
            <a:endParaRPr lang="zh-CN" altLang="en-US"/>
          </a:p>
          <a:p>
            <a:r>
              <a:rPr lang="zh-CN" altLang="en-US"/>
              <a:t>因为就点击一次</a:t>
            </a:r>
            <a:r>
              <a:rPr lang="en-US" altLang="zh-CN"/>
              <a:t> </a:t>
            </a:r>
            <a:r>
              <a:rPr lang="zh-CN" altLang="en-US"/>
              <a:t>后面自动变化</a:t>
            </a:r>
            <a:r>
              <a:rPr lang="en-US" altLang="zh-CN"/>
              <a:t>  </a:t>
            </a:r>
            <a:r>
              <a:rPr lang="zh-CN" altLang="en-US"/>
              <a:t>稍微停留</a:t>
            </a:r>
            <a:r>
              <a:rPr lang="en-US" altLang="zh-CN"/>
              <a:t>2-3</a:t>
            </a:r>
            <a:r>
              <a:rPr lang="zh-CN" altLang="en-US"/>
              <a:t>秒</a:t>
            </a:r>
            <a:r>
              <a:rPr lang="en-US" altLang="zh-CN"/>
              <a:t> </a:t>
            </a:r>
            <a:r>
              <a:rPr lang="zh-CN" altLang="en-US"/>
              <a:t>别变的太快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7160" y="2637790"/>
            <a:ext cx="3423920" cy="15824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86755" y="2637790"/>
            <a:ext cx="3733165" cy="15817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222625" y="2637790"/>
            <a:ext cx="3018155" cy="15817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216390" y="2626995"/>
            <a:ext cx="2474595" cy="159194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-79375" y="2487930"/>
            <a:ext cx="4311650" cy="85788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9,</a:t>
            </a:r>
            <a:r>
              <a:rPr lang="zh-CN" altLang="en-US"/>
              <a:t>替换对话框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45440"/>
            <a:ext cx="4041140" cy="18770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85005" y="345440"/>
            <a:ext cx="1162050" cy="18776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57570" y="345440"/>
            <a:ext cx="883920" cy="1876425"/>
          </a:xfrm>
          <a:prstGeom prst="rect">
            <a:avLst/>
          </a:prstGeom>
        </p:spPr>
      </p:pic>
      <p:sp>
        <p:nvSpPr>
          <p:cNvPr id="13" name="副标题 2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3322320" y="2382520"/>
            <a:ext cx="4311650" cy="857885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/>
              <a:t>增加点击，</a:t>
            </a:r>
            <a:endParaRPr lang="zh-CN"/>
          </a:p>
          <a:p>
            <a:r>
              <a:rPr lang="zh-CN"/>
              <a:t>点击后出现文字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22160" y="255905"/>
            <a:ext cx="5081270" cy="2232025"/>
          </a:xfrm>
          <a:prstGeom prst="rect">
            <a:avLst/>
          </a:prstGeom>
        </p:spPr>
      </p:pic>
      <p:sp>
        <p:nvSpPr>
          <p:cNvPr id="15" name="副标题 2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6967220" y="2509520"/>
            <a:ext cx="4902835" cy="857885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10.</a:t>
            </a:r>
            <a:r>
              <a:rPr lang="zh-CN"/>
              <a:t>增加点击，点击后出现文字</a:t>
            </a:r>
            <a:endParaRPr lang="zh-CN"/>
          </a:p>
          <a:p>
            <a:r>
              <a:rPr lang="zh-CN" altLang="en-US"/>
              <a:t>更改对话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4615" y="3401060"/>
            <a:ext cx="4231640" cy="1816100"/>
          </a:xfrm>
          <a:prstGeom prst="rect">
            <a:avLst/>
          </a:prstGeom>
        </p:spPr>
      </p:pic>
      <p:sp>
        <p:nvSpPr>
          <p:cNvPr id="17" name="副标题 2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-79375" y="5509895"/>
            <a:ext cx="4311650" cy="85788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11</a:t>
            </a:r>
            <a:r>
              <a:rPr lang="zh-CN" altLang="en-US"/>
              <a:t>替换弹窗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298180" y="3417570"/>
            <a:ext cx="3418840" cy="1799590"/>
          </a:xfrm>
          <a:prstGeom prst="rect">
            <a:avLst/>
          </a:prstGeom>
        </p:spPr>
      </p:pic>
      <p:sp>
        <p:nvSpPr>
          <p:cNvPr id="21" name="副标题 2"/>
          <p:cNvSpPr>
            <a:spLocks noGrp="1"/>
          </p:cNvSpPr>
          <p:nvPr>
            <p:custDataLst>
              <p:tags r:id="rId17"/>
            </p:custDataLst>
          </p:nvPr>
        </p:nvSpPr>
        <p:spPr>
          <a:xfrm>
            <a:off x="7996555" y="5509895"/>
            <a:ext cx="3477260" cy="857885"/>
          </a:xfrm>
          <a:prstGeom prst="rect">
            <a:avLst/>
          </a:prstGeom>
        </p:spPr>
        <p:txBody>
          <a:bodyPr vert="horz" lIns="90000" tIns="46800" rIns="90000" bIns="46800" rtlCol="0">
            <a:normAutofit fontScale="8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12.</a:t>
            </a:r>
            <a:r>
              <a:rPr lang="zh-CN"/>
              <a:t>增加点击，点击后出现文字</a:t>
            </a:r>
            <a:endParaRPr lang="zh-CN"/>
          </a:p>
          <a:p>
            <a:endParaRPr lang="zh-CN" altLang="en-US"/>
          </a:p>
        </p:txBody>
      </p:sp>
      <p:sp>
        <p:nvSpPr>
          <p:cNvPr id="22" name="矩形 21"/>
          <p:cNvSpPr/>
          <p:nvPr>
            <p:custDataLst>
              <p:tags r:id="rId18"/>
            </p:custDataLst>
          </p:nvPr>
        </p:nvSpPr>
        <p:spPr>
          <a:xfrm>
            <a:off x="1260475" y="3733800"/>
            <a:ext cx="1812925" cy="89598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>
            <p:custDataLst>
              <p:tags r:id="rId19"/>
            </p:custDataLst>
          </p:nvPr>
        </p:nvSpPr>
        <p:spPr>
          <a:xfrm>
            <a:off x="1376680" y="836295"/>
            <a:ext cx="1358265" cy="70612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>
            <p:custDataLst>
              <p:tags r:id="rId20"/>
            </p:custDataLst>
          </p:nvPr>
        </p:nvSpPr>
        <p:spPr>
          <a:xfrm>
            <a:off x="8973820" y="4217670"/>
            <a:ext cx="1074420" cy="44132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3910965" y="3357880"/>
            <a:ext cx="4387215" cy="1894840"/>
          </a:xfrm>
          <a:prstGeom prst="rect">
            <a:avLst/>
          </a:prstGeom>
        </p:spPr>
      </p:pic>
      <p:sp>
        <p:nvSpPr>
          <p:cNvPr id="5" name="副标题 2"/>
          <p:cNvSpPr>
            <a:spLocks noGrp="1"/>
          </p:cNvSpPr>
          <p:nvPr>
            <p:custDataLst>
              <p:tags r:id="rId23"/>
            </p:custDataLst>
          </p:nvPr>
        </p:nvSpPr>
        <p:spPr>
          <a:xfrm>
            <a:off x="4041140" y="5509895"/>
            <a:ext cx="3477260" cy="85788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1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/>
              <a:t>沙漏删除了，所以后边的图往前移动了</a:t>
            </a:r>
            <a:endParaRPr lang="zh-CN"/>
          </a:p>
        </p:txBody>
      </p:sp>
      <p:sp>
        <p:nvSpPr>
          <p:cNvPr id="6" name="流程图: 联系 5"/>
          <p:cNvSpPr/>
          <p:nvPr/>
        </p:nvSpPr>
        <p:spPr>
          <a:xfrm>
            <a:off x="5026025" y="1359535"/>
            <a:ext cx="117475" cy="117475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8495" y="594995"/>
            <a:ext cx="3973195" cy="1779905"/>
          </a:xfrm>
          <a:prstGeom prst="rect">
            <a:avLst/>
          </a:prstGeom>
        </p:spPr>
      </p:pic>
      <p:sp>
        <p:nvSpPr>
          <p:cNvPr id="26" name="副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5365750" y="1056005"/>
            <a:ext cx="3477260" cy="857885"/>
          </a:xfrm>
          <a:prstGeom prst="rect">
            <a:avLst/>
          </a:prstGeom>
        </p:spPr>
        <p:txBody>
          <a:bodyPr vert="horz" lIns="90000" tIns="46800" rIns="90000" bIns="46800" rtlCol="0">
            <a:normAutofit fontScale="8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13.</a:t>
            </a:r>
            <a:r>
              <a:rPr lang="zh-CN"/>
              <a:t>文字修改，而且底下的文字框变大了</a:t>
            </a:r>
            <a:endParaRPr lang="zh-CN"/>
          </a:p>
          <a:p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95" y="2730500"/>
            <a:ext cx="4742180" cy="21367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0230" y="2730500"/>
            <a:ext cx="4949190" cy="2161540"/>
          </a:xfrm>
          <a:prstGeom prst="rect">
            <a:avLst/>
          </a:prstGeom>
        </p:spPr>
      </p:pic>
      <p:sp>
        <p:nvSpPr>
          <p:cNvPr id="29" name="副标题 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428750" y="5375275"/>
            <a:ext cx="8183245" cy="85788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封面</a:t>
            </a:r>
            <a:r>
              <a:rPr lang="en-US" altLang="zh-CN"/>
              <a:t> </a:t>
            </a:r>
            <a:r>
              <a:rPr lang="zh-CN" altLang="en-US"/>
              <a:t>封底重做了</a:t>
            </a:r>
            <a:r>
              <a:rPr lang="en-US" altLang="zh-CN"/>
              <a:t> </a:t>
            </a:r>
            <a:r>
              <a:rPr lang="zh-CN" altLang="en-US"/>
              <a:t>加动效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0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4.xml><?xml version="1.0" encoding="utf-8"?>
<p:tagLst xmlns:p="http://schemas.openxmlformats.org/presentationml/2006/main">
  <p:tag name="commondata" val="eyJoZGlkIjoiZjRlNTg1Zjk1OTQ3YTQ1MGJkZWNlMTMyZjljNGRlYWY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9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WPS 演示</Application>
  <PresentationFormat>宽屏</PresentationFormat>
  <Paragraphs>35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小爽</cp:lastModifiedBy>
  <cp:revision>160</cp:revision>
  <dcterms:created xsi:type="dcterms:W3CDTF">2019-06-19T02:08:00Z</dcterms:created>
  <dcterms:modified xsi:type="dcterms:W3CDTF">2023-12-21T12:58:43Z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0427A43B207E4BB5B0A64D570236F868_11</vt:lpwstr>
  </property>
</Properties>
</file>